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62" r:id="rId5"/>
    <p:sldId id="295" r:id="rId6"/>
    <p:sldId id="293" r:id="rId7"/>
    <p:sldId id="296" r:id="rId8"/>
    <p:sldId id="297" r:id="rId9"/>
    <p:sldId id="298" r:id="rId10"/>
    <p:sldId id="299" r:id="rId11"/>
    <p:sldId id="300" r:id="rId12"/>
    <p:sldId id="301" r:id="rId13"/>
  </p:sldIdLst>
  <p:sldSz cx="12192000" cy="6858000"/>
  <p:notesSz cx="10021888" cy="6888163"/>
  <p:embeddedFontLst>
    <p:embeddedFont>
      <p:font typeface="ONE 모바일고딕 Title" panose="00000500000000000000" pitchFamily="2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ONE 모바일고딕 Bold" panose="00000800000000000000" pitchFamily="2" charset="-127"/>
      <p:bold r:id="rId19"/>
    </p:embeddedFont>
    <p:embeddedFont>
      <p:font typeface="G마켓 산스 Bold" panose="02000000000000000000" pitchFamily="50" charset="-127"/>
      <p:regular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F933E4E-18B7-41B7-9FCE-16BF7D02E5C7}" v="38" dt="2023-11-13T13:56:39.585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13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DF933E4E-18B7-41B7-9FCE-16BF7D02E5C7}"/>
    <pc:docChg chg="undo custSel addSld delSld modSld">
      <pc:chgData name="Dongju kim" userId="a637c5ad9c8e7177" providerId="LiveId" clId="{DF933E4E-18B7-41B7-9FCE-16BF7D02E5C7}" dt="2023-11-13T13:58:51.243" v="242" actId="6549"/>
      <pc:docMkLst>
        <pc:docMk/>
      </pc:docMkLst>
      <pc:sldChg chg="modSp mod">
        <pc:chgData name="Dongju kim" userId="a637c5ad9c8e7177" providerId="LiveId" clId="{DF933E4E-18B7-41B7-9FCE-16BF7D02E5C7}" dt="2023-11-13T13:18:45.857" v="5" actId="6549"/>
        <pc:sldMkLst>
          <pc:docMk/>
          <pc:sldMk cId="3779494914" sldId="257"/>
        </pc:sldMkLst>
        <pc:spChg chg="mod">
          <ac:chgData name="Dongju kim" userId="a637c5ad9c8e7177" providerId="LiveId" clId="{DF933E4E-18B7-41B7-9FCE-16BF7D02E5C7}" dt="2023-11-13T13:18:36.1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18.47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45.857" v="5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DF933E4E-18B7-41B7-9FCE-16BF7D02E5C7}" dt="2023-11-13T13:19:02.495" v="7"/>
        <pc:sldMkLst>
          <pc:docMk/>
          <pc:sldMk cId="2795672102" sldId="260"/>
        </pc:sldMkLst>
        <pc:spChg chg="mod">
          <ac:chgData name="Dongju kim" userId="a637c5ad9c8e7177" providerId="LiveId" clId="{DF933E4E-18B7-41B7-9FCE-16BF7D02E5C7}" dt="2023-11-13T13:19:02.495" v="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F933E4E-18B7-41B7-9FCE-16BF7D02E5C7}" dt="2023-11-13T13:58:51.243" v="242" actId="6549"/>
        <pc:sldMkLst>
          <pc:docMk/>
          <pc:sldMk cId="1649304283" sldId="262"/>
        </pc:sldMkLst>
        <pc:spChg chg="mod">
          <ac:chgData name="Dongju kim" userId="a637c5ad9c8e7177" providerId="LiveId" clId="{DF933E4E-18B7-41B7-9FCE-16BF7D02E5C7}" dt="2023-11-13T13:19:56.236" v="11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9:44.922" v="9" actId="6549"/>
          <ac:spMkLst>
            <pc:docMk/>
            <pc:sldMk cId="1649304283" sldId="262"/>
            <ac:spMk id="3" creationId="{00000000-0000-0000-0000-000000000000}"/>
          </ac:spMkLst>
        </pc:spChg>
        <pc:spChg chg="mod ord">
          <ac:chgData name="Dongju kim" userId="a637c5ad9c8e7177" providerId="LiveId" clId="{DF933E4E-18B7-41B7-9FCE-16BF7D02E5C7}" dt="2023-11-13T13:58:51.243" v="242" actId="6549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0:34.146" v="34" actId="20577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20:29.992" v="18" actId="478"/>
          <ac:picMkLst>
            <pc:docMk/>
            <pc:sldMk cId="1649304283" sldId="262"/>
            <ac:picMk id="7" creationId="{FC776726-CC4E-C53E-4A64-3D4A4C05A63F}"/>
          </ac:picMkLst>
        </pc:picChg>
        <pc:picChg chg="add mod">
          <ac:chgData name="Dongju kim" userId="a637c5ad9c8e7177" providerId="LiveId" clId="{DF933E4E-18B7-41B7-9FCE-16BF7D02E5C7}" dt="2023-11-13T13:21:14.910" v="32" actId="1076"/>
          <ac:picMkLst>
            <pc:docMk/>
            <pc:sldMk cId="1649304283" sldId="262"/>
            <ac:picMk id="1026" creationId="{3850D17D-9F75-A726-17CA-8CA7DFB8F4A2}"/>
          </ac:picMkLst>
        </pc:picChg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854188704" sldId="286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61898380" sldId="287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126020371" sldId="288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4176511570" sldId="289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490796988" sldId="290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382825967" sldId="292"/>
        </pc:sldMkLst>
      </pc:sldChg>
      <pc:sldChg chg="addSp delSp modSp mod">
        <pc:chgData name="Dongju kim" userId="a637c5ad9c8e7177" providerId="LiveId" clId="{DF933E4E-18B7-41B7-9FCE-16BF7D02E5C7}" dt="2023-11-13T13:54:17.954" v="174" actId="20577"/>
        <pc:sldMkLst>
          <pc:docMk/>
          <pc:sldMk cId="683449377" sldId="293"/>
        </pc:sldMkLst>
        <pc:spChg chg="mod">
          <ac:chgData name="Dongju kim" userId="a637c5ad9c8e7177" providerId="LiveId" clId="{DF933E4E-18B7-41B7-9FCE-16BF7D02E5C7}" dt="2023-11-13T13:42:58.161" v="66" actId="14100"/>
          <ac:spMkLst>
            <pc:docMk/>
            <pc:sldMk cId="683449377" sldId="293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2:41.216" v="59"/>
          <ac:spMkLst>
            <pc:docMk/>
            <pc:sldMk cId="683449377" sldId="293"/>
            <ac:spMk id="3" creationId="{00000000-0000-0000-0000-000000000000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4" creationId="{7E6BAECC-6240-DD2D-3828-DF6CC8D022D5}"/>
          </ac:spMkLst>
        </pc:spChg>
        <pc:spChg chg="del">
          <ac:chgData name="Dongju kim" userId="a637c5ad9c8e7177" providerId="LiveId" clId="{DF933E4E-18B7-41B7-9FCE-16BF7D02E5C7}" dt="2023-11-13T13:43:31.273" v="71" actId="478"/>
          <ac:spMkLst>
            <pc:docMk/>
            <pc:sldMk cId="683449377" sldId="293"/>
            <ac:spMk id="5" creationId="{37EB967D-0487-02BA-F96D-5327239CCA39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6" creationId="{19A2E266-A8DD-D2EB-E1C6-97F960063978}"/>
          </ac:spMkLst>
        </pc:spChg>
        <pc:spChg chg="add del mod">
          <ac:chgData name="Dongju kim" userId="a637c5ad9c8e7177" providerId="LiveId" clId="{DF933E4E-18B7-41B7-9FCE-16BF7D02E5C7}" dt="2023-11-13T13:43:49.884" v="75"/>
          <ac:spMkLst>
            <pc:docMk/>
            <pc:sldMk cId="683449377" sldId="293"/>
            <ac:spMk id="7" creationId="{FF1C5B3E-18C2-B622-EB47-D2D822C8789B}"/>
          </ac:spMkLst>
        </pc:spChg>
        <pc:spChg chg="add del">
          <ac:chgData name="Dongju kim" userId="a637c5ad9c8e7177" providerId="LiveId" clId="{DF933E4E-18B7-41B7-9FCE-16BF7D02E5C7}" dt="2023-11-13T13:44:03.396" v="77" actId="11529"/>
          <ac:spMkLst>
            <pc:docMk/>
            <pc:sldMk cId="683449377" sldId="293"/>
            <ac:spMk id="8" creationId="{C6D65E87-1BAD-79ED-438C-184F96414C34}"/>
          </ac:spMkLst>
        </pc:spChg>
        <pc:spChg chg="add mod">
          <ac:chgData name="Dongju kim" userId="a637c5ad9c8e7177" providerId="LiveId" clId="{DF933E4E-18B7-41B7-9FCE-16BF7D02E5C7}" dt="2023-11-13T13:54:17.954" v="174" actId="20577"/>
          <ac:spMkLst>
            <pc:docMk/>
            <pc:sldMk cId="683449377" sldId="293"/>
            <ac:spMk id="9" creationId="{23AEFC9B-973E-1937-3D9A-6CCF279D9528}"/>
          </ac:spMkLst>
        </pc:spChg>
        <pc:picChg chg="add mod">
          <ac:chgData name="Dongju kim" userId="a637c5ad9c8e7177" providerId="LiveId" clId="{DF933E4E-18B7-41B7-9FCE-16BF7D02E5C7}" dt="2023-11-13T13:54:16.350" v="173" actId="1076"/>
          <ac:picMkLst>
            <pc:docMk/>
            <pc:sldMk cId="683449377" sldId="293"/>
            <ac:picMk id="11" creationId="{F3E3BD22-74A0-D34B-0C4C-6F123D25A702}"/>
          </ac:picMkLst>
        </pc:picChg>
        <pc:picChg chg="add del mod">
          <ac:chgData name="Dongju kim" userId="a637c5ad9c8e7177" providerId="LiveId" clId="{DF933E4E-18B7-41B7-9FCE-16BF7D02E5C7}" dt="2023-11-13T13:53:57.666" v="167" actId="478"/>
          <ac:picMkLst>
            <pc:docMk/>
            <pc:sldMk cId="683449377" sldId="293"/>
            <ac:picMk id="3074" creationId="{C03D880E-CD67-E07D-E4A8-CB0D2B55BF36}"/>
          </ac:picMkLst>
        </pc:picChg>
      </pc:sldChg>
      <pc:sldChg chg="del">
        <pc:chgData name="Dongju kim" userId="a637c5ad9c8e7177" providerId="LiveId" clId="{DF933E4E-18B7-41B7-9FCE-16BF7D02E5C7}" dt="2023-11-13T13:54:35.945" v="176" actId="47"/>
        <pc:sldMkLst>
          <pc:docMk/>
          <pc:sldMk cId="2137548648" sldId="294"/>
        </pc:sldMkLst>
      </pc:sldChg>
      <pc:sldChg chg="addSp delSp modSp add mod">
        <pc:chgData name="Dongju kim" userId="a637c5ad9c8e7177" providerId="LiveId" clId="{DF933E4E-18B7-41B7-9FCE-16BF7D02E5C7}" dt="2023-11-13T13:48:08.874" v="145" actId="1076"/>
        <pc:sldMkLst>
          <pc:docMk/>
          <pc:sldMk cId="3621867788" sldId="295"/>
        </pc:sldMkLst>
        <pc:spChg chg="mod ord">
          <ac:chgData name="Dongju kim" userId="a637c5ad9c8e7177" providerId="LiveId" clId="{DF933E4E-18B7-41B7-9FCE-16BF7D02E5C7}" dt="2023-11-13T13:48:08.874" v="145" actId="1076"/>
          <ac:spMkLst>
            <pc:docMk/>
            <pc:sldMk cId="3621867788" sldId="295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1:04.842" v="40" actId="6549"/>
          <ac:spMkLst>
            <pc:docMk/>
            <pc:sldMk cId="3621867788" sldId="295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1:09.009" v="41" actId="478"/>
          <ac:picMkLst>
            <pc:docMk/>
            <pc:sldMk cId="3621867788" sldId="295"/>
            <ac:picMk id="1026" creationId="{3850D17D-9F75-A726-17CA-8CA7DFB8F4A2}"/>
          </ac:picMkLst>
        </pc:picChg>
        <pc:picChg chg="add mod">
          <ac:chgData name="Dongju kim" userId="a637c5ad9c8e7177" providerId="LiveId" clId="{DF933E4E-18B7-41B7-9FCE-16BF7D02E5C7}" dt="2023-11-13T13:42:17.295" v="58" actId="1076"/>
          <ac:picMkLst>
            <pc:docMk/>
            <pc:sldMk cId="3621867788" sldId="295"/>
            <ac:picMk id="2050" creationId="{46EA87B1-9EF9-A0F2-B7D4-0F5DAEDA50E3}"/>
          </ac:picMkLst>
        </pc:picChg>
      </pc:sldChg>
      <pc:sldChg chg="delSp modSp add mod">
        <pc:chgData name="Dongju kim" userId="a637c5ad9c8e7177" providerId="LiveId" clId="{DF933E4E-18B7-41B7-9FCE-16BF7D02E5C7}" dt="2023-11-13T13:48:26.066" v="147" actId="20577"/>
        <pc:sldMkLst>
          <pc:docMk/>
          <pc:sldMk cId="1458258263" sldId="296"/>
        </pc:sldMkLst>
        <pc:spChg chg="mod">
          <ac:chgData name="Dongju kim" userId="a637c5ad9c8e7177" providerId="LiveId" clId="{DF933E4E-18B7-41B7-9FCE-16BF7D02E5C7}" dt="2023-11-13T13:47:16.705" v="133" actId="14100"/>
          <ac:spMkLst>
            <pc:docMk/>
            <pc:sldMk cId="1458258263" sldId="296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8:26.066" v="147" actId="20577"/>
          <ac:spMkLst>
            <pc:docMk/>
            <pc:sldMk cId="1458258263" sldId="296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7:39.586" v="139" actId="6549"/>
          <ac:spMkLst>
            <pc:docMk/>
            <pc:sldMk cId="1458258263" sldId="296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7:47.594" v="141" actId="478"/>
          <ac:picMkLst>
            <pc:docMk/>
            <pc:sldMk cId="1458258263" sldId="296"/>
            <ac:picMk id="2050" creationId="{46EA87B1-9EF9-A0F2-B7D4-0F5DAEDA50E3}"/>
          </ac:picMkLst>
        </pc:picChg>
      </pc:sldChg>
      <pc:sldChg chg="modSp add mod">
        <pc:chgData name="Dongju kim" userId="a637c5ad9c8e7177" providerId="LiveId" clId="{DF933E4E-18B7-41B7-9FCE-16BF7D02E5C7}" dt="2023-11-13T13:58:37.931" v="238" actId="6549"/>
        <pc:sldMkLst>
          <pc:docMk/>
          <pc:sldMk cId="1186001784" sldId="297"/>
        </pc:sldMkLst>
        <pc:spChg chg="mod">
          <ac:chgData name="Dongju kim" userId="a637c5ad9c8e7177" providerId="LiveId" clId="{DF933E4E-18B7-41B7-9FCE-16BF7D02E5C7}" dt="2023-11-13T13:58:37.931" v="238" actId="6549"/>
          <ac:spMkLst>
            <pc:docMk/>
            <pc:sldMk cId="1186001784" sldId="297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09.738" v="153" actId="6549"/>
          <ac:spMkLst>
            <pc:docMk/>
            <pc:sldMk cId="1186001784" sldId="297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34.419" v="237" actId="6549"/>
        <pc:sldMkLst>
          <pc:docMk/>
          <pc:sldMk cId="1055297406" sldId="298"/>
        </pc:sldMkLst>
        <pc:spChg chg="mod">
          <ac:chgData name="Dongju kim" userId="a637c5ad9c8e7177" providerId="LiveId" clId="{DF933E4E-18B7-41B7-9FCE-16BF7D02E5C7}" dt="2023-11-13T13:58:34.419" v="237" actId="6549"/>
          <ac:spMkLst>
            <pc:docMk/>
            <pc:sldMk cId="1055297406" sldId="298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52.770" v="160" actId="6549"/>
          <ac:spMkLst>
            <pc:docMk/>
            <pc:sldMk cId="1055297406" sldId="298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DF933E4E-18B7-41B7-9FCE-16BF7D02E5C7}" dt="2023-11-13T13:57:53.666" v="226" actId="6549"/>
        <pc:sldMkLst>
          <pc:docMk/>
          <pc:sldMk cId="1563775351" sldId="299"/>
        </pc:sldMkLst>
        <pc:spChg chg="mod">
          <ac:chgData name="Dongju kim" userId="a637c5ad9c8e7177" providerId="LiveId" clId="{DF933E4E-18B7-41B7-9FCE-16BF7D02E5C7}" dt="2023-11-13T13:54:47.496" v="179" actId="14100"/>
          <ac:spMkLst>
            <pc:docMk/>
            <pc:sldMk cId="1563775351" sldId="299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57:53.666" v="226" actId="6549"/>
          <ac:spMkLst>
            <pc:docMk/>
            <pc:sldMk cId="1563775351" sldId="299"/>
            <ac:spMk id="4" creationId="{D7FACFDD-63BE-9604-ECE2-5DB526F7BA15}"/>
          </ac:spMkLst>
        </pc:spChg>
        <pc:spChg chg="add del mod">
          <ac:chgData name="Dongju kim" userId="a637c5ad9c8e7177" providerId="LiveId" clId="{DF933E4E-18B7-41B7-9FCE-16BF7D02E5C7}" dt="2023-11-13T13:55:09.127" v="184" actId="14100"/>
          <ac:spMkLst>
            <pc:docMk/>
            <pc:sldMk cId="1563775351" sldId="299"/>
            <ac:spMk id="5" creationId="{37EB967D-0487-02BA-F96D-5327239CCA39}"/>
          </ac:spMkLst>
        </pc:spChg>
        <pc:picChg chg="add mod">
          <ac:chgData name="Dongju kim" userId="a637c5ad9c8e7177" providerId="LiveId" clId="{DF933E4E-18B7-41B7-9FCE-16BF7D02E5C7}" dt="2023-11-13T13:55:47.614" v="204" actId="14100"/>
          <ac:picMkLst>
            <pc:docMk/>
            <pc:sldMk cId="1563775351" sldId="299"/>
            <ac:picMk id="4098" creationId="{F73B44EA-4F70-442A-77B2-70B75FE62133}"/>
          </ac:picMkLst>
        </pc:picChg>
      </pc:sldChg>
      <pc:sldChg chg="modSp add mod">
        <pc:chgData name="Dongju kim" userId="a637c5ad9c8e7177" providerId="LiveId" clId="{DF933E4E-18B7-41B7-9FCE-16BF7D02E5C7}" dt="2023-11-13T13:57:59.107" v="229" actId="6549"/>
        <pc:sldMkLst>
          <pc:docMk/>
          <pc:sldMk cId="3349374454" sldId="300"/>
        </pc:sldMkLst>
        <pc:spChg chg="mod">
          <ac:chgData name="Dongju kim" userId="a637c5ad9c8e7177" providerId="LiveId" clId="{DF933E4E-18B7-41B7-9FCE-16BF7D02E5C7}" dt="2023-11-13T13:57:59.107" v="229" actId="6549"/>
          <ac:spMkLst>
            <pc:docMk/>
            <pc:sldMk cId="3349374454" sldId="300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6:16.721" v="211"/>
          <ac:spMkLst>
            <pc:docMk/>
            <pc:sldMk cId="3349374454" sldId="300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04.191" v="232" actId="6549"/>
        <pc:sldMkLst>
          <pc:docMk/>
          <pc:sldMk cId="88434340" sldId="301"/>
        </pc:sldMkLst>
        <pc:spChg chg="mod">
          <ac:chgData name="Dongju kim" userId="a637c5ad9c8e7177" providerId="LiveId" clId="{DF933E4E-18B7-41B7-9FCE-16BF7D02E5C7}" dt="2023-11-13T13:58:04.191" v="232" actId="6549"/>
          <ac:spMkLst>
            <pc:docMk/>
            <pc:sldMk cId="88434340" sldId="301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653236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35304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35219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45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49509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603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35988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0327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59035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389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(4) Redux Flow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초기 상태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5098874" cy="2128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reducer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호출하고 리턴 값을 초기 상태로 저장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UI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최초 렌더링 될 때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UI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컴포넌트는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접근하여 렌더링에 활용한다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업데이트되는 것을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subscribe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3B44EA-4F70-442A-77B2-70B75FE6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867" y="2010605"/>
            <a:ext cx="4423480" cy="2543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63775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389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(4) Redux Flow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업데이트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5065007" cy="2128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UI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 버튼을 클릭한다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버튼클릭으로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ACTION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 발생한다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Dispatcher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함수가 실행되고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에서 이전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와 현재의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action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으로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reducer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함수를 실행하고 리턴 된 값을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저장한다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3B44EA-4F70-442A-77B2-70B75FE6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867" y="2010605"/>
            <a:ext cx="4423480" cy="2543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3744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3897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(4) Redux Flow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349095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업데이트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5065007" cy="254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subscribe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하고 있던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UI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컴포넌트들에게 업데이트 여부를 알린다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데이터가 필요한 각각의 컴포넌트들은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가 업데이트되었는지 확인한다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+mj-lt"/>
              <a:buAutoNum type="arabicPeriod" startAt="4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변경된 요소들은 새로운 데이터로 강제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리렌더링되고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화면에 업데이트된다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73B44EA-4F70-442A-77B2-70B75FE621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5867" y="2010605"/>
            <a:ext cx="4423480" cy="2543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434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989333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167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Redux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react-redux </a:t>
            </a:r>
            <a:endParaRPr lang="ko-KR" altLang="en-US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기본 개념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Redux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>
                <a:latin typeface="+mn-ea"/>
              </a:rPr>
              <a:t>3</a:t>
            </a:r>
            <a:r>
              <a:rPr lang="ko-KR" altLang="en-US" sz="2000" dirty="0">
                <a:latin typeface="+mn-ea"/>
              </a:rPr>
              <a:t>가지 원칙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Redux Flow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Redux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5026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react-redux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 react-redux </a:t>
            </a:r>
            <a:r>
              <a:rPr lang="ko-KR" altLang="en-US" sz="2000" dirty="0">
                <a:solidFill>
                  <a:srgbClr val="5A8480"/>
                </a:solidFill>
              </a:rPr>
              <a:t>도입 전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3850D17D-9F75-A726-17CA-8CA7DFB8F4A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8"/>
          <a:stretch/>
        </p:blipFill>
        <p:spPr bwMode="auto">
          <a:xfrm>
            <a:off x="8574436" y="2012821"/>
            <a:ext cx="2849920" cy="28791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6758341" cy="2544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props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속성의 값은 부모 컴포넌트에서 자식 컴포넌트로 전달된다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자식 컴포넌트에서 이벤트를 통해 변경된 값은 부모 컴포넌트로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전달된다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root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컴포넌트에서 최하위 자식 컴포넌트에 직접 데이터를 전달 할 수 없다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최하위 자식 컴포넌트에서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root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컴포넌트로 값을 전달할 수 없다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64930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85026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react-redux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 react-redux </a:t>
            </a:r>
            <a:r>
              <a:rPr lang="ko-KR" altLang="en-US" sz="2000" dirty="0">
                <a:solidFill>
                  <a:srgbClr val="5A8480"/>
                </a:solidFill>
              </a:rPr>
              <a:t>도입 후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6EA87B1-9EF9-A0F2-B7D4-0F5DAEDA50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58" r="13487"/>
          <a:stretch/>
        </p:blipFill>
        <p:spPr bwMode="auto">
          <a:xfrm>
            <a:off x="8431636" y="2043865"/>
            <a:ext cx="2958851" cy="25421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6474954" cy="1711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초기값을 활용하여 각 컴포넌트의 초기값으로 사용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자식 컴포넌트에서 값이 변경되면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값이 변경되고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store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의 값을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subscribe(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구독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하고 있던 컴포넌트들의 값이 변경된다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621867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234227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기본 개념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3AEFC9B-973E-1937-3D9A-6CCF279D9528}"/>
              </a:ext>
            </a:extLst>
          </p:cNvPr>
          <p:cNvSpPr txBox="1"/>
          <p:nvPr/>
        </p:nvSpPr>
        <p:spPr>
          <a:xfrm>
            <a:off x="1284790" y="1773408"/>
            <a:ext cx="6188453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1" i="0" u="none" strike="noStrike" dirty="0">
                <a:solidFill>
                  <a:srgbClr val="000000"/>
                </a:solidFill>
                <a:effectLst/>
              </a:rPr>
              <a:t>Store: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상태를 관리하는 곳 즉 저장소 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방송국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‘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값이 변화되었습니다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’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라고 방송하면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구독하고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있는 컴포넌트에 반영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Reducer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：상태를 변화 시키는 곳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즉 변수를 저장하는 곳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smtClean="0">
                <a:solidFill>
                  <a:srgbClr val="000000"/>
                </a:solidFill>
                <a:effectLst/>
              </a:rPr>
              <a:t>Actions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：상태를 변화시키는 함수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F3E3BD22-74A0-D34B-0C4C-6F123D25A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37778" y="2072192"/>
            <a:ext cx="4144227" cy="2200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4493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9001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Redux</a:t>
            </a:r>
            <a:r>
              <a:rPr lang="ko-KR" altLang="en-US" sz="2400" dirty="0">
                <a:latin typeface="+mj-ea"/>
                <a:ea typeface="+mj-ea"/>
              </a:rPr>
              <a:t>의 </a:t>
            </a:r>
            <a:r>
              <a:rPr lang="en-US" altLang="ko-KR" sz="2400" dirty="0">
                <a:latin typeface="+mj-ea"/>
                <a:ea typeface="+mj-ea"/>
              </a:rPr>
              <a:t>3</a:t>
            </a:r>
            <a:r>
              <a:rPr lang="ko-KR" altLang="en-US" sz="2400" dirty="0">
                <a:latin typeface="+mj-ea"/>
                <a:ea typeface="+mj-ea"/>
              </a:rPr>
              <a:t>가지 원칙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6916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</a:t>
            </a:r>
            <a:r>
              <a:rPr lang="en-US" altLang="ko-KR" sz="2000" dirty="0">
                <a:solidFill>
                  <a:srgbClr val="5A8480"/>
                </a:solidFill>
              </a:rPr>
              <a:t> </a:t>
            </a:r>
            <a:r>
              <a:rPr lang="ko-KR" altLang="en-US" sz="2000" dirty="0">
                <a:solidFill>
                  <a:srgbClr val="5A8480"/>
                </a:solidFill>
              </a:rPr>
              <a:t>하나의 애플리케이션 안에는 하나의 스토어만 사용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440385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Redux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하나의 애플리케이션에서 여러 개의 스토어 사용을 권장하지 않는 이유는 개발 도구를 활용하지 못하게 되어 디버깅이 어려워지기 때문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하나의 스토어만 사용하여 디버깅을 용이하게 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서버와의 직렬화를 통해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클라이언트에서 데이터를 쉽게 받아올 수 있도록 한다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582582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9001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Redux</a:t>
            </a:r>
            <a:r>
              <a:rPr lang="ko-KR" altLang="en-US" sz="2400" dirty="0">
                <a:latin typeface="+mj-ea"/>
                <a:ea typeface="+mj-ea"/>
              </a:rPr>
              <a:t>의 </a:t>
            </a:r>
            <a:r>
              <a:rPr lang="en-US" altLang="ko-KR" sz="2400" dirty="0">
                <a:latin typeface="+mj-ea"/>
                <a:ea typeface="+mj-ea"/>
              </a:rPr>
              <a:t>3</a:t>
            </a:r>
            <a:r>
              <a:rPr lang="ko-KR" altLang="en-US" sz="2400" dirty="0">
                <a:latin typeface="+mj-ea"/>
                <a:ea typeface="+mj-ea"/>
              </a:rPr>
              <a:t>가지 원칙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6916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 state</a:t>
            </a:r>
            <a:r>
              <a:rPr lang="ko-KR" altLang="en-US" sz="2000" dirty="0">
                <a:solidFill>
                  <a:srgbClr val="5A8480"/>
                </a:solidFill>
              </a:rPr>
              <a:t>는 읽기 전용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293630" cy="17134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Redux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변경할 때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기존 값은 건드리지 않고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action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일으켜 새로운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생성하여 업데이트해주는 방식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Redux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고유의 불변성을 지키고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변경하려는 의도를 파악하고 디버깅을 용이하게 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1860017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Redux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9001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Redux</a:t>
            </a:r>
            <a:r>
              <a:rPr lang="ko-KR" altLang="en-US" sz="2400" dirty="0">
                <a:latin typeface="+mj-ea"/>
                <a:ea typeface="+mj-ea"/>
              </a:rPr>
              <a:t>의 </a:t>
            </a:r>
            <a:r>
              <a:rPr lang="en-US" altLang="ko-KR" sz="2400" dirty="0">
                <a:latin typeface="+mj-ea"/>
                <a:ea typeface="+mj-ea"/>
              </a:rPr>
              <a:t>3</a:t>
            </a:r>
            <a:r>
              <a:rPr lang="ko-KR" altLang="en-US" sz="2400" dirty="0">
                <a:latin typeface="+mj-ea"/>
                <a:ea typeface="+mj-ea"/>
              </a:rPr>
              <a:t>가지 원칙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6916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 Reducer</a:t>
            </a:r>
            <a:r>
              <a:rPr lang="ko-KR" altLang="en-US" sz="2000" dirty="0">
                <a:solidFill>
                  <a:srgbClr val="5A8480"/>
                </a:solidFill>
              </a:rPr>
              <a:t>는 순수 함수여야 한다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29363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Reducer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함수는 이전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action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객체를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parameter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받는다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parameter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외의 값에 의존해선 안된다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이전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건드리지 않고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변화를 준 새로운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state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객체를 만들어서 리턴 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같은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parameter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호출된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Reducer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함수는 언제나 같은 결과를 </a:t>
            </a:r>
            <a:r>
              <a:rPr lang="ko-KR" altLang="en-US" sz="1800" b="0" i="0" u="none" strike="noStrike" dirty="0" smtClean="0">
                <a:solidFill>
                  <a:srgbClr val="000000"/>
                </a:solidFill>
                <a:effectLst/>
              </a:rPr>
              <a:t>리턴 해야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10552974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1390</TotalTime>
  <Words>1185</Words>
  <Application>Microsoft Office PowerPoint</Application>
  <PresentationFormat>와이드스크린</PresentationFormat>
  <Paragraphs>153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8" baseType="lpstr">
      <vt:lpstr>ONE 모바일고딕 Title</vt:lpstr>
      <vt:lpstr>Arial</vt:lpstr>
      <vt:lpstr>맑은 고딕</vt:lpstr>
      <vt:lpstr>ONE 모바일고딕 Bold</vt:lpstr>
      <vt:lpstr>G마켓 산스 Bold</vt:lpstr>
      <vt:lpstr>Office 테마</vt:lpstr>
      <vt:lpstr>React와 Firebase로  시작하는 웹 프로그래밍</vt:lpstr>
      <vt:lpstr>PowerPoint 프레젠테이션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  <vt:lpstr>Redux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65</cp:revision>
  <cp:lastPrinted>2021-11-30T05:26:28Z</cp:lastPrinted>
  <dcterms:created xsi:type="dcterms:W3CDTF">2021-11-30T00:54:57Z</dcterms:created>
  <dcterms:modified xsi:type="dcterms:W3CDTF">2023-11-14T00:40:42Z</dcterms:modified>
</cp:coreProperties>
</file>

<file path=docProps/thumbnail.jpeg>
</file>